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86400" cy="3657600"/>
  <p:notesSz cx="6858000" cy="9144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8" d="100"/>
          <a:sy n="208" d="100"/>
        </p:scale>
        <p:origin x="-1608" y="-78"/>
      </p:cViewPr>
      <p:guideLst>
        <p:guide orient="horz" pos="1152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36227"/>
            <a:ext cx="4663440" cy="784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072640"/>
            <a:ext cx="384048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965" y="77893"/>
            <a:ext cx="740093" cy="16645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83" y="77893"/>
            <a:ext cx="2130742" cy="16645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5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350347"/>
            <a:ext cx="4663440" cy="726440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550247"/>
            <a:ext cx="4663440" cy="80010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2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4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7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9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70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83" y="455507"/>
            <a:ext cx="1435417" cy="12869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1640" y="455507"/>
            <a:ext cx="1435418" cy="12869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1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18727"/>
            <a:ext cx="2424113" cy="34120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" y="1159933"/>
            <a:ext cx="2424113" cy="210735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818727"/>
            <a:ext cx="2425065" cy="34120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1159933"/>
            <a:ext cx="2425065" cy="210735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2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2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9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5627"/>
            <a:ext cx="1804988" cy="6197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45627"/>
            <a:ext cx="3067050" cy="31216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765387"/>
            <a:ext cx="1804988" cy="2501900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560320"/>
            <a:ext cx="3291840" cy="3022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326813"/>
            <a:ext cx="3291840" cy="2194560"/>
          </a:xfrm>
        </p:spPr>
        <p:txBody>
          <a:bodyPr/>
          <a:lstStyle>
            <a:lvl1pPr marL="0" indent="0">
              <a:buNone/>
              <a:defRPr sz="1800"/>
            </a:lvl1pPr>
            <a:lvl2pPr marL="261244" indent="0">
              <a:buNone/>
              <a:defRPr sz="1600"/>
            </a:lvl2pPr>
            <a:lvl3pPr marL="522488" indent="0">
              <a:buNone/>
              <a:defRPr sz="1400"/>
            </a:lvl3pPr>
            <a:lvl4pPr marL="783732" indent="0">
              <a:buNone/>
              <a:defRPr sz="1100"/>
            </a:lvl4pPr>
            <a:lvl5pPr marL="1044976" indent="0">
              <a:buNone/>
              <a:defRPr sz="1100"/>
            </a:lvl5pPr>
            <a:lvl6pPr marL="1306220" indent="0">
              <a:buNone/>
              <a:defRPr sz="1100"/>
            </a:lvl6pPr>
            <a:lvl7pPr marL="1567464" indent="0">
              <a:buNone/>
              <a:defRPr sz="1100"/>
            </a:lvl7pPr>
            <a:lvl8pPr marL="1828709" indent="0">
              <a:buNone/>
              <a:defRPr sz="1100"/>
            </a:lvl8pPr>
            <a:lvl9pPr marL="2089953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862580"/>
            <a:ext cx="3291840" cy="429260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5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  <a:prstGeom prst="rect">
            <a:avLst/>
          </a:prstGeom>
        </p:spPr>
        <p:txBody>
          <a:bodyPr vert="horz" lIns="52249" tIns="26124" rIns="52249" bIns="261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53440"/>
            <a:ext cx="4937760" cy="2413847"/>
          </a:xfrm>
          <a:prstGeom prst="rect">
            <a:avLst/>
          </a:prstGeom>
        </p:spPr>
        <p:txBody>
          <a:bodyPr vert="horz" lIns="52249" tIns="26124" rIns="52249" bIns="26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390054"/>
            <a:ext cx="1280160" cy="19473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43F3-96DB-4629-863A-93CB452A2739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3390054"/>
            <a:ext cx="1737360" cy="19473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3390054"/>
            <a:ext cx="1280160" cy="19473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41B2-6A1D-438C-9970-B9891413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8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3" indent="-195933" algn="l" defTabSz="5224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22" indent="-163278" algn="l" defTabSz="52248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10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842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087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31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75" indent="-130622" algn="l" defTabSz="5224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29384" cy="1374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1916545" cy="1264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97" y="101861"/>
            <a:ext cx="1755787" cy="1650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10690"/>
            <a:ext cx="1909011" cy="12694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30" y="2362200"/>
            <a:ext cx="1947970" cy="129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45436"/>
            <a:ext cx="1828800" cy="13121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170" y="533400"/>
            <a:ext cx="1459230" cy="163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1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Spaulding</dc:creator>
  <cp:lastModifiedBy>Tim Spaulding</cp:lastModifiedBy>
  <cp:revision>1</cp:revision>
  <dcterms:created xsi:type="dcterms:W3CDTF">2019-09-16T01:08:19Z</dcterms:created>
  <dcterms:modified xsi:type="dcterms:W3CDTF">2019-09-16T01:14:00Z</dcterms:modified>
</cp:coreProperties>
</file>