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486400" cy="3657600"/>
  <p:notesSz cx="6858000" cy="9144000"/>
  <p:defaultTextStyle>
    <a:defPPr>
      <a:defRPr lang="en-US"/>
    </a:defPPr>
    <a:lvl1pPr marL="0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61244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22488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83732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44976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306220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67464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28709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89953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8" d="100"/>
          <a:sy n="208" d="100"/>
        </p:scale>
        <p:origin x="-1608" y="-78"/>
      </p:cViewPr>
      <p:guideLst>
        <p:guide orient="horz" pos="1152"/>
        <p:guide pos="17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1136227"/>
            <a:ext cx="4663440" cy="784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960" y="2072640"/>
            <a:ext cx="3840480" cy="9347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1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2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3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4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67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89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43F3-96DB-4629-863A-93CB452A2739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41B2-6A1D-438C-9970-B9891413D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8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43F3-96DB-4629-863A-93CB452A2739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41B2-6A1D-438C-9970-B9891413D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9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965" y="77893"/>
            <a:ext cx="740093" cy="16645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783" y="77893"/>
            <a:ext cx="2130742" cy="16645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43F3-96DB-4629-863A-93CB452A2739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41B2-6A1D-438C-9970-B9891413D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95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43F3-96DB-4629-863A-93CB452A2739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41B2-6A1D-438C-9970-B9891413D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4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2350347"/>
            <a:ext cx="4663440" cy="726440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388" y="1550247"/>
            <a:ext cx="4663440" cy="800100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6124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2248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8373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4497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0622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6746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2870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8995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43F3-96DB-4629-863A-93CB452A2739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41B2-6A1D-438C-9970-B9891413D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4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783" y="455507"/>
            <a:ext cx="1435417" cy="128693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91640" y="455507"/>
            <a:ext cx="1435418" cy="128693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43F3-96DB-4629-863A-93CB452A2739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41B2-6A1D-438C-9970-B9891413D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1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146474"/>
            <a:ext cx="493776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" y="818727"/>
            <a:ext cx="2424113" cy="341206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1244" indent="0">
              <a:buNone/>
              <a:defRPr sz="1100" b="1"/>
            </a:lvl2pPr>
            <a:lvl3pPr marL="522488" indent="0">
              <a:buNone/>
              <a:defRPr sz="1000" b="1"/>
            </a:lvl3pPr>
            <a:lvl4pPr marL="783732" indent="0">
              <a:buNone/>
              <a:defRPr sz="900" b="1"/>
            </a:lvl4pPr>
            <a:lvl5pPr marL="1044976" indent="0">
              <a:buNone/>
              <a:defRPr sz="900" b="1"/>
            </a:lvl5pPr>
            <a:lvl6pPr marL="1306220" indent="0">
              <a:buNone/>
              <a:defRPr sz="900" b="1"/>
            </a:lvl6pPr>
            <a:lvl7pPr marL="1567464" indent="0">
              <a:buNone/>
              <a:defRPr sz="900" b="1"/>
            </a:lvl7pPr>
            <a:lvl8pPr marL="1828709" indent="0">
              <a:buNone/>
              <a:defRPr sz="900" b="1"/>
            </a:lvl8pPr>
            <a:lvl9pPr marL="2089953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320" y="1159933"/>
            <a:ext cx="2424113" cy="2107354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87015" y="818727"/>
            <a:ext cx="2425065" cy="341206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1244" indent="0">
              <a:buNone/>
              <a:defRPr sz="1100" b="1"/>
            </a:lvl2pPr>
            <a:lvl3pPr marL="522488" indent="0">
              <a:buNone/>
              <a:defRPr sz="1000" b="1"/>
            </a:lvl3pPr>
            <a:lvl4pPr marL="783732" indent="0">
              <a:buNone/>
              <a:defRPr sz="900" b="1"/>
            </a:lvl4pPr>
            <a:lvl5pPr marL="1044976" indent="0">
              <a:buNone/>
              <a:defRPr sz="900" b="1"/>
            </a:lvl5pPr>
            <a:lvl6pPr marL="1306220" indent="0">
              <a:buNone/>
              <a:defRPr sz="900" b="1"/>
            </a:lvl6pPr>
            <a:lvl7pPr marL="1567464" indent="0">
              <a:buNone/>
              <a:defRPr sz="900" b="1"/>
            </a:lvl7pPr>
            <a:lvl8pPr marL="1828709" indent="0">
              <a:buNone/>
              <a:defRPr sz="900" b="1"/>
            </a:lvl8pPr>
            <a:lvl9pPr marL="2089953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87015" y="1159933"/>
            <a:ext cx="2425065" cy="2107354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43F3-96DB-4629-863A-93CB452A2739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41B2-6A1D-438C-9970-B9891413D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26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43F3-96DB-4629-863A-93CB452A2739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41B2-6A1D-438C-9970-B9891413D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2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43F3-96DB-4629-863A-93CB452A2739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41B2-6A1D-438C-9970-B9891413D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99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145627"/>
            <a:ext cx="1804988" cy="619760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5030" y="145627"/>
            <a:ext cx="3067050" cy="312166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" y="765387"/>
            <a:ext cx="1804988" cy="2501900"/>
          </a:xfrm>
        </p:spPr>
        <p:txBody>
          <a:bodyPr/>
          <a:lstStyle>
            <a:lvl1pPr marL="0" indent="0">
              <a:buNone/>
              <a:defRPr sz="800"/>
            </a:lvl1pPr>
            <a:lvl2pPr marL="261244" indent="0">
              <a:buNone/>
              <a:defRPr sz="700"/>
            </a:lvl2pPr>
            <a:lvl3pPr marL="522488" indent="0">
              <a:buNone/>
              <a:defRPr sz="600"/>
            </a:lvl3pPr>
            <a:lvl4pPr marL="783732" indent="0">
              <a:buNone/>
              <a:defRPr sz="500"/>
            </a:lvl4pPr>
            <a:lvl5pPr marL="1044976" indent="0">
              <a:buNone/>
              <a:defRPr sz="500"/>
            </a:lvl5pPr>
            <a:lvl6pPr marL="1306220" indent="0">
              <a:buNone/>
              <a:defRPr sz="500"/>
            </a:lvl6pPr>
            <a:lvl7pPr marL="1567464" indent="0">
              <a:buNone/>
              <a:defRPr sz="500"/>
            </a:lvl7pPr>
            <a:lvl8pPr marL="1828709" indent="0">
              <a:buNone/>
              <a:defRPr sz="500"/>
            </a:lvl8pPr>
            <a:lvl9pPr marL="2089953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43F3-96DB-4629-863A-93CB452A2739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41B2-6A1D-438C-9970-B9891413D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5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373" y="2560320"/>
            <a:ext cx="3291840" cy="302260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373" y="326813"/>
            <a:ext cx="3291840" cy="2194560"/>
          </a:xfrm>
        </p:spPr>
        <p:txBody>
          <a:bodyPr/>
          <a:lstStyle>
            <a:lvl1pPr marL="0" indent="0">
              <a:buNone/>
              <a:defRPr sz="1800"/>
            </a:lvl1pPr>
            <a:lvl2pPr marL="261244" indent="0">
              <a:buNone/>
              <a:defRPr sz="1600"/>
            </a:lvl2pPr>
            <a:lvl3pPr marL="522488" indent="0">
              <a:buNone/>
              <a:defRPr sz="1400"/>
            </a:lvl3pPr>
            <a:lvl4pPr marL="783732" indent="0">
              <a:buNone/>
              <a:defRPr sz="1100"/>
            </a:lvl4pPr>
            <a:lvl5pPr marL="1044976" indent="0">
              <a:buNone/>
              <a:defRPr sz="1100"/>
            </a:lvl5pPr>
            <a:lvl6pPr marL="1306220" indent="0">
              <a:buNone/>
              <a:defRPr sz="1100"/>
            </a:lvl6pPr>
            <a:lvl7pPr marL="1567464" indent="0">
              <a:buNone/>
              <a:defRPr sz="1100"/>
            </a:lvl7pPr>
            <a:lvl8pPr marL="1828709" indent="0">
              <a:buNone/>
              <a:defRPr sz="1100"/>
            </a:lvl8pPr>
            <a:lvl9pPr marL="2089953" indent="0">
              <a:buNone/>
              <a:defRPr sz="1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373" y="2862580"/>
            <a:ext cx="3291840" cy="429260"/>
          </a:xfrm>
        </p:spPr>
        <p:txBody>
          <a:bodyPr/>
          <a:lstStyle>
            <a:lvl1pPr marL="0" indent="0">
              <a:buNone/>
              <a:defRPr sz="800"/>
            </a:lvl1pPr>
            <a:lvl2pPr marL="261244" indent="0">
              <a:buNone/>
              <a:defRPr sz="700"/>
            </a:lvl2pPr>
            <a:lvl3pPr marL="522488" indent="0">
              <a:buNone/>
              <a:defRPr sz="600"/>
            </a:lvl3pPr>
            <a:lvl4pPr marL="783732" indent="0">
              <a:buNone/>
              <a:defRPr sz="500"/>
            </a:lvl4pPr>
            <a:lvl5pPr marL="1044976" indent="0">
              <a:buNone/>
              <a:defRPr sz="500"/>
            </a:lvl5pPr>
            <a:lvl6pPr marL="1306220" indent="0">
              <a:buNone/>
              <a:defRPr sz="500"/>
            </a:lvl6pPr>
            <a:lvl7pPr marL="1567464" indent="0">
              <a:buNone/>
              <a:defRPr sz="500"/>
            </a:lvl7pPr>
            <a:lvl8pPr marL="1828709" indent="0">
              <a:buNone/>
              <a:defRPr sz="500"/>
            </a:lvl8pPr>
            <a:lvl9pPr marL="2089953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43F3-96DB-4629-863A-93CB452A2739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41B2-6A1D-438C-9970-B9891413D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56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320" y="146474"/>
            <a:ext cx="4937760" cy="609600"/>
          </a:xfrm>
          <a:prstGeom prst="rect">
            <a:avLst/>
          </a:prstGeom>
        </p:spPr>
        <p:txBody>
          <a:bodyPr vert="horz" lIns="52249" tIns="26124" rIns="52249" bIns="2612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" y="853440"/>
            <a:ext cx="4937760" cy="2413847"/>
          </a:xfrm>
          <a:prstGeom prst="rect">
            <a:avLst/>
          </a:prstGeom>
        </p:spPr>
        <p:txBody>
          <a:bodyPr vert="horz" lIns="52249" tIns="26124" rIns="52249" bIns="261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3390054"/>
            <a:ext cx="1280160" cy="194733"/>
          </a:xfrm>
          <a:prstGeom prst="rect">
            <a:avLst/>
          </a:prstGeom>
        </p:spPr>
        <p:txBody>
          <a:bodyPr vert="horz" lIns="52249" tIns="26124" rIns="52249" bIns="26124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C43F3-96DB-4629-863A-93CB452A2739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4520" y="3390054"/>
            <a:ext cx="1737360" cy="194733"/>
          </a:xfrm>
          <a:prstGeom prst="rect">
            <a:avLst/>
          </a:prstGeom>
        </p:spPr>
        <p:txBody>
          <a:bodyPr vert="horz" lIns="52249" tIns="26124" rIns="52249" bIns="26124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31920" y="3390054"/>
            <a:ext cx="1280160" cy="194733"/>
          </a:xfrm>
          <a:prstGeom prst="rect">
            <a:avLst/>
          </a:prstGeom>
        </p:spPr>
        <p:txBody>
          <a:bodyPr vert="horz" lIns="52249" tIns="26124" rIns="52249" bIns="26124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041B2-6A1D-438C-9970-B9891413D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8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2488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933" indent="-195933" algn="l" defTabSz="522488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4522" indent="-163278" algn="l" defTabSz="522488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53110" indent="-130622" algn="l" defTabSz="522488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54" indent="-130622" algn="l" defTabSz="522488" rtl="0" eaLnBrk="1" latinLnBrk="0" hangingPunct="1">
        <a:spcBef>
          <a:spcPct val="200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75598" indent="-130622" algn="l" defTabSz="522488" rtl="0" eaLnBrk="1" latinLnBrk="0" hangingPunct="1">
        <a:spcBef>
          <a:spcPct val="20000"/>
        </a:spcBef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6842" indent="-130622" algn="l" defTabSz="522488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98087" indent="-130622" algn="l" defTabSz="522488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59331" indent="-130622" algn="l" defTabSz="522488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20575" indent="-130622" algn="l" defTabSz="522488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1244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2488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83732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4976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06220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67464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709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89953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29384" cy="13746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90600"/>
            <a:ext cx="1916545" cy="1264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797" y="101861"/>
            <a:ext cx="1755787" cy="16507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710690"/>
            <a:ext cx="1909011" cy="12694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30" y="2362200"/>
            <a:ext cx="1947970" cy="1295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345436"/>
            <a:ext cx="1828800" cy="13121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170" y="533400"/>
            <a:ext cx="1459230" cy="1633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215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Spaulding</dc:creator>
  <cp:lastModifiedBy>Tim Spaulding</cp:lastModifiedBy>
  <cp:revision>1</cp:revision>
  <dcterms:created xsi:type="dcterms:W3CDTF">2019-09-16T01:08:19Z</dcterms:created>
  <dcterms:modified xsi:type="dcterms:W3CDTF">2019-09-16T01:14:00Z</dcterms:modified>
</cp:coreProperties>
</file>